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8"/>
    <p:restoredTop sz="96405"/>
  </p:normalViewPr>
  <p:slideViewPr>
    <p:cSldViewPr snapToGrid="0">
      <p:cViewPr varScale="1">
        <p:scale>
          <a:sx n="21" d="100"/>
          <a:sy n="21" d="100"/>
        </p:scale>
        <p:origin x="267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7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5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9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8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2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19B2F92-FAD7-C612-E65F-50C2E24E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7" y="0"/>
            <a:ext cx="21383624" cy="30242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887EA-8452-BE63-4AD3-1FFB98462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135" y="654820"/>
            <a:ext cx="10635121" cy="1568010"/>
          </a:xfrm>
        </p:spPr>
        <p:txBody>
          <a:bodyPr>
            <a:normAutofit/>
          </a:bodyPr>
          <a:lstStyle/>
          <a:p>
            <a:pPr algn="l"/>
            <a:r>
              <a:rPr lang="en-US" sz="9800" b="1">
                <a:solidFill>
                  <a:schemeClr val="bg1"/>
                </a:solidFill>
              </a:rPr>
              <a:t>YOUR TITLE</a:t>
            </a:r>
            <a:endParaRPr lang="en-US" sz="9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07E1A-B516-867B-28BC-D1DAF9FBE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1953" y="28960556"/>
            <a:ext cx="13837047" cy="65983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PREPARED BY: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81F934-2C4F-E74C-F09B-03F5F6193A43}"/>
              </a:ext>
            </a:extLst>
          </p:cNvPr>
          <p:cNvSpPr/>
          <p:nvPr/>
        </p:nvSpPr>
        <p:spPr>
          <a:xfrm>
            <a:off x="423135" y="9750829"/>
            <a:ext cx="7698425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ISSUES/ PROBLEM STATEMENT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1CC1EF-EE44-BA04-54A8-3383F6A0A027}"/>
              </a:ext>
            </a:extLst>
          </p:cNvPr>
          <p:cNvSpPr/>
          <p:nvPr/>
        </p:nvSpPr>
        <p:spPr>
          <a:xfrm>
            <a:off x="423135" y="12596801"/>
            <a:ext cx="29482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OBJECTIVES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AD0E32-DC6C-8418-DBF0-84653B62B18F}"/>
              </a:ext>
            </a:extLst>
          </p:cNvPr>
          <p:cNvSpPr/>
          <p:nvPr/>
        </p:nvSpPr>
        <p:spPr>
          <a:xfrm>
            <a:off x="12894904" y="6987422"/>
            <a:ext cx="235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NOVELTY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9555CA-CA22-4F9C-B14C-5D423A32BE61}"/>
              </a:ext>
            </a:extLst>
          </p:cNvPr>
          <p:cNvSpPr/>
          <p:nvPr/>
        </p:nvSpPr>
        <p:spPr>
          <a:xfrm>
            <a:off x="12894904" y="12596802"/>
            <a:ext cx="5418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COMMERCIALIZATION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679A6B-2C8F-591C-5DBE-FE3C02919441}"/>
              </a:ext>
            </a:extLst>
          </p:cNvPr>
          <p:cNvSpPr/>
          <p:nvPr/>
        </p:nvSpPr>
        <p:spPr>
          <a:xfrm>
            <a:off x="542711" y="19724901"/>
            <a:ext cx="2470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FINDINGS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364806-BDEF-7D62-6639-FFEBEE632477}"/>
              </a:ext>
            </a:extLst>
          </p:cNvPr>
          <p:cNvSpPr/>
          <p:nvPr/>
        </p:nvSpPr>
        <p:spPr>
          <a:xfrm>
            <a:off x="12894904" y="9744706"/>
            <a:ext cx="3312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CONCLUSION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3254E-3342-B82F-6AE6-DA67BC60AA58}"/>
              </a:ext>
            </a:extLst>
          </p:cNvPr>
          <p:cNvSpPr/>
          <p:nvPr/>
        </p:nvSpPr>
        <p:spPr>
          <a:xfrm>
            <a:off x="12894904" y="19724902"/>
            <a:ext cx="7427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CONFERENCES &amp; PUBLICATION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C7F856-7BE1-4135-1715-36C2E6CDCDFA}"/>
              </a:ext>
            </a:extLst>
          </p:cNvPr>
          <p:cNvSpPr/>
          <p:nvPr/>
        </p:nvSpPr>
        <p:spPr>
          <a:xfrm>
            <a:off x="423135" y="6838440"/>
            <a:ext cx="7698425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INTRODUCTION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057214-3B3E-7C54-61FF-E35DDBCB9AAB}"/>
              </a:ext>
            </a:extLst>
          </p:cNvPr>
          <p:cNvSpPr/>
          <p:nvPr/>
        </p:nvSpPr>
        <p:spPr>
          <a:xfrm>
            <a:off x="13000558" y="16008535"/>
            <a:ext cx="3788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RECOGNITIONS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7C4B99-0341-6D7C-43E6-BF1C5466B572}"/>
              </a:ext>
            </a:extLst>
          </p:cNvPr>
          <p:cNvSpPr/>
          <p:nvPr/>
        </p:nvSpPr>
        <p:spPr>
          <a:xfrm>
            <a:off x="423135" y="16008535"/>
            <a:ext cx="4108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31024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YOUR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TITLEY OUR</dc:title>
  <dc:creator>mohdridzwan1984@gmail.com</dc:creator>
  <cp:lastModifiedBy>Zafira Zainul</cp:lastModifiedBy>
  <cp:revision>8</cp:revision>
  <dcterms:created xsi:type="dcterms:W3CDTF">2022-09-05T14:17:36Z</dcterms:created>
  <dcterms:modified xsi:type="dcterms:W3CDTF">2022-12-27T01:21:17Z</dcterms:modified>
</cp:coreProperties>
</file>